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5" r:id="rId13"/>
    <p:sldId id="274" r:id="rId14"/>
    <p:sldId id="276" r:id="rId15"/>
    <p:sldId id="277" r:id="rId16"/>
    <p:sldId id="278" r:id="rId17"/>
    <p:sldId id="279" r:id="rId18"/>
    <p:sldId id="280" r:id="rId19"/>
    <p:sldId id="281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63507-DC32-44D7-939D-B252B6015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88EE8E-8438-4607-B490-E5A427C18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63D42-C5F3-4B86-B7C1-D4B08804D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99F5-917A-4547-BF32-F4FAF21D411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1602D-13ED-4A7E-BA8E-9820B5B82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03820-76F4-452B-A67F-B677B7D51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F87B-D491-4BE5-B9FF-569D16409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8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3A43D-42CD-4E2A-843D-E13603E7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6649D9-E566-443C-AFA2-84637D3C8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7210E-CB28-4381-B627-A1AF44300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99F5-917A-4547-BF32-F4FAF21D411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40BA5-4B76-4EED-AAE5-5C08DCE92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F4175-0B16-4DA2-BB70-EC08B425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F87B-D491-4BE5-B9FF-569D16409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7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F17549-5464-472C-9F3A-5077B9BD0B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0A7B7-A335-4478-9504-1F637A185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EE96C-5201-4C0D-9A4A-19802F17E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99F5-917A-4547-BF32-F4FAF21D411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C74FE-3E0F-4F01-AEE7-0B4C39493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27A1A-0C13-4746-9EAE-BB993AE2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F87B-D491-4BE5-B9FF-569D16409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82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BF13-BDA6-423A-9EE1-A1657F4C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564B5-BAC5-4ADA-8080-33809C094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4EBB5-EDC4-45C2-BC29-403B6D8A6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99F5-917A-4547-BF32-F4FAF21D411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713FB-D536-4676-AAF2-07EA4A3DB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D89E5-BA02-40BB-9894-F5BF8E4E9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F87B-D491-4BE5-B9FF-569D16409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47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F944-DCDA-4EAC-9690-36C849794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69E81-5472-4BA6-BA56-EE079C2C6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E7E43-92D2-43F2-ACB9-0A6E41CE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99F5-917A-4547-BF32-F4FAF21D411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8A809-61D6-4089-8E4A-5BE99DF5A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F3EFA-7ED0-4C21-BCD9-26C757D2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F87B-D491-4BE5-B9FF-569D16409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0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5E26E-8202-4222-9DBD-3FFE5CA1F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5A11F-7E28-47BC-9B8C-9C70745F0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F8AFC-0CD4-46B9-81DD-F463C2136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28580-4B5E-4944-B107-1E80D5298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99F5-917A-4547-BF32-F4FAF21D411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9D7F9-C717-41DE-9524-5ECE06044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3A76A-479F-4CD9-B75D-74CEA3CD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F87B-D491-4BE5-B9FF-569D16409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90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753C-010E-4CA3-AD74-079A8EA8D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7989D-F272-4EC3-800C-867F17B5B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F8864-03B2-4974-887B-4756A1D1B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F564E6-64F3-45B0-88F6-F0D953C4A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99F343-4555-4E30-BA2A-051FA19B9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212E8-C1A2-4AA0-8EF8-64D2FA770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99F5-917A-4547-BF32-F4FAF21D411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50460F-AEEE-4B8D-B5F1-B2C0E4BD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AA8A8-74A3-43B1-A260-50FD7BD2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F87B-D491-4BE5-B9FF-569D16409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7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B867-D822-44FC-A6B1-E0BADB0F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A98AD-D068-4D7C-AD3E-C441D0A08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99F5-917A-4547-BF32-F4FAF21D411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9C0BEC-4FB0-49BF-8FA3-222010E61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F22A5-A016-4A0B-9D01-339CB49C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F87B-D491-4BE5-B9FF-569D16409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3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9166DD-B2D8-438C-9523-BF5DF6FC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99F5-917A-4547-BF32-F4FAF21D411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016F18-2CEB-4E09-B3BB-EB2CE10B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60317-7DF6-454C-AF98-E6092B11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F87B-D491-4BE5-B9FF-569D16409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9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B7D4A-B8B4-4CD5-BCFA-C3832AEEE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A378A-21DA-402B-9DC4-1944ACBAF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6B7BE-9C23-4C70-8A03-0DE83DD2D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A5668-7B41-44CD-9CFD-12701FFE8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99F5-917A-4547-BF32-F4FAF21D411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62708-F699-410D-BBB9-2BFD175F6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234B9-6742-48B5-A531-1E24C1FBB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F87B-D491-4BE5-B9FF-569D16409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45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32638-DC5B-4960-BF5D-BF15061F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12C152-A112-4783-8CC2-7BACF48FB1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A34BD-9368-4DE6-B289-E0EC0E1AD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76FB1-97CB-417F-99BD-3DC3827C2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99F5-917A-4547-BF32-F4FAF21D411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E9AD3-70DD-4732-994C-80F57A93C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022AA-8576-4ECE-8AE4-EFD452B8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F87B-D491-4BE5-B9FF-569D16409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7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66677B-DE7E-4B19-AD8A-0AD1CE2D1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44C23-B7A4-498E-8F87-74AFF6973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A2472-0650-4C3E-B3E5-17DFBD857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899F5-917A-4547-BF32-F4FAF21D4116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90837-91CB-472D-99AE-0A179A3F2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3533F-70F9-4BB6-A006-A0BF8C372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F87B-D491-4BE5-B9FF-569D16409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6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4183-9BFE-4BE9-B406-BB7882803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Back-up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C00AC-26DF-402D-A093-1FA2E6296E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Johnson Vu</a:t>
            </a:r>
          </a:p>
        </p:txBody>
      </p:sp>
    </p:spTree>
    <p:extLst>
      <p:ext uri="{BB962C8B-B14F-4D97-AF65-F5344CB8AC3E}">
        <p14:creationId xmlns:p14="http://schemas.microsoft.com/office/powerpoint/2010/main" val="2068339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61783-3209-4C4D-81B4-88CD07AF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57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7C68CD-533D-4E92-AD73-71F51F39A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82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CC3314-020C-4997-AD7D-57CCC22F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9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523EC6-96BA-44EA-9F58-ED90CE07C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38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2892DF-D922-48D7-91F0-E88B2D30A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07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A2E453-3BC4-481D-B156-4FAA5E0DF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3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E91B3F-0726-4591-BC24-CCF320F7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46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585450-9E3B-47E9-9E64-90C8A877C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79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A00253-2413-43DD-BD01-DC869FB90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52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39ED0-27BC-4182-B681-A762C916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4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46EC20-D0B7-4930-889E-9DDEEDCE9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23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07FFF7-0764-4CE4-9F80-1F48F35B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D1DF1-7A4B-47D5-BAB0-B9DE97D6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4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639B1D-EA89-41C9-902E-4C784BB0F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8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E7274D-1A33-4320-9A08-8B87FEC3C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6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757C29-072A-4BB4-8B2B-12C6064B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54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865B4E-50B9-4F21-B914-C8E358CE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36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989027-67F7-4BE1-827F-5FE0488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36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D641D5-A2E0-4DD4-B04E-68F50D694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83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</Words>
  <Application>Microsoft Office PowerPoint</Application>
  <PresentationFormat>Widescreen</PresentationFormat>
  <Paragraphs>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Back-up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Back-up Demo</dc:title>
  <dc:creator>Johnson Vu</dc:creator>
  <cp:lastModifiedBy>Johnson Vu</cp:lastModifiedBy>
  <cp:revision>1</cp:revision>
  <dcterms:created xsi:type="dcterms:W3CDTF">2022-04-19T01:20:25Z</dcterms:created>
  <dcterms:modified xsi:type="dcterms:W3CDTF">2022-04-19T01:21:31Z</dcterms:modified>
</cp:coreProperties>
</file>